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0" r:id="rId6"/>
    <p:sldId id="261" r:id="rId7"/>
    <p:sldId id="259" r:id="rId8"/>
    <p:sldId id="262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24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2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8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7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3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6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2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66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7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65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08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35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087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69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346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13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0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184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43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79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672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943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695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83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81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44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5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772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7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284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2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94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9" r="10528"/>
          <a:stretch/>
        </p:blipFill>
        <p:spPr>
          <a:xfrm>
            <a:off x="107504" y="116632"/>
            <a:ext cx="8928992" cy="6568602"/>
          </a:xfrm>
        </p:spPr>
      </p:pic>
    </p:spTree>
    <p:extLst>
      <p:ext uri="{BB962C8B-B14F-4D97-AF65-F5344CB8AC3E}">
        <p14:creationId xmlns:p14="http://schemas.microsoft.com/office/powerpoint/2010/main" xmlns="" val="12998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навязчивая потребность, ощущаемая человеком и подвигающая его к определенной деятельности.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7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ru-RU" sz="80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95" b="-1"/>
          <a:stretch/>
        </p:blipFill>
        <p:spPr>
          <a:xfrm>
            <a:off x="683568" y="3135086"/>
            <a:ext cx="8229600" cy="3080266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4932040" y="1484784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59832" y="1484784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6" y="2420888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НЕХИМИЧЕСКАЯ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439089"/>
            <a:ext cx="3270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ХИМИЧЕСКАЯ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9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89" y="260648"/>
            <a:ext cx="8557309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AutoShape 2" descr="https://pediatrinfo.ru/wp-content/uploads/5/0/7/507ba5089e64515a999389c64170b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9" t="39202" r="30190" b="9577"/>
          <a:stretch/>
        </p:blipFill>
        <p:spPr bwMode="auto">
          <a:xfrm>
            <a:off x="280389" y="1196752"/>
            <a:ext cx="8557309" cy="43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8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89" y="260648"/>
            <a:ext cx="8557309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Любовная зависимость и зависимость от скандалов</a:t>
            </a:r>
            <a:endParaRPr lang="ru-RU" sz="2800" b="1" dirty="0"/>
          </a:p>
        </p:txBody>
      </p:sp>
      <p:sp>
        <p:nvSpPr>
          <p:cNvPr id="4" name="AutoShape 2" descr="https://pediatrinfo.ru/wp-content/uploads/5/0/7/507ba5089e64515a999389c64170b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4" r="53690"/>
          <a:stretch/>
        </p:blipFill>
        <p:spPr>
          <a:xfrm>
            <a:off x="371969" y="722344"/>
            <a:ext cx="3937310" cy="5212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9" t="26395" r="19464"/>
          <a:stretch/>
        </p:blipFill>
        <p:spPr>
          <a:xfrm>
            <a:off x="4499992" y="755880"/>
            <a:ext cx="4310743" cy="50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0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89" y="260648"/>
            <a:ext cx="8557309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значит быть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жертвой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не контролируете собственную жизнь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Жертве навязывают образ мыслей, модели поведения и даже стиль одежды. Руль почти всегда в чужих руках.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Жертвы — прежде всего те, кто проводят свою жизнь под диктовку других людей. Они обнаруживают, что совершают поступки, в глубине душе им несимпатичные, или втягиваются в чуждую им деятельность, приносящую, главным образом, лишь чувство сожаления.</a:t>
            </a:r>
          </a:p>
        </p:txBody>
      </p:sp>
      <p:sp>
        <p:nvSpPr>
          <p:cNvPr id="4" name="AutoShape 2" descr="https://pediatrinfo.ru/wp-content/uploads/5/0/7/507ba5089e64515a999389c64170b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89" y="260648"/>
            <a:ext cx="8557309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Поверьте в свою значимость и отстаивайте её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шаг к преодолению комплекса жертвы — осознание ценности своей личности. Никому не позволяйте оспаривать или умалять вашу значимость. Никогда не ставьте себя ниже других.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Начните вести себя как сильная личность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Развивайте в себе привычки свободных и самостоятельных людей, избавляйтесь от самоосуждения и жалоб на жизнь. Не ждите подарков от фортуны, рассчитывайте на собственные силы.</a:t>
            </a:r>
          </a:p>
        </p:txBody>
      </p:sp>
      <p:sp>
        <p:nvSpPr>
          <p:cNvPr id="4" name="AutoShape 2" descr="https://pediatrinfo.ru/wp-content/uploads/5/0/7/507ba5089e64515a999389c64170b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4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" y="116632"/>
            <a:ext cx="9141363" cy="6838238"/>
          </a:xfrm>
        </p:spPr>
      </p:pic>
    </p:spTree>
    <p:extLst>
      <p:ext uri="{BB962C8B-B14F-4D97-AF65-F5344CB8AC3E}">
        <p14:creationId xmlns:p14="http://schemas.microsoft.com/office/powerpoint/2010/main" xmlns="" val="9583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89" y="260648"/>
            <a:ext cx="8557309" cy="59766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Самое ценное, что есть у человека – это жизнь, а самое ценное в жизни – это здоровье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https://pediatrinfo.ru/wp-content/uploads/5/0/7/507ba5089e64515a999389c64170b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2_Тема Office</vt:lpstr>
      <vt:lpstr>3_Тема Office</vt:lpstr>
      <vt:lpstr>Слайд 1</vt:lpstr>
      <vt:lpstr>ЗАВИСИМОСТЬ</vt:lpstr>
      <vt:lpstr> ВИДЫ ЗАВИСИМОСТИ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психолог</cp:lastModifiedBy>
  <cp:revision>31</cp:revision>
  <dcterms:created xsi:type="dcterms:W3CDTF">2021-10-14T08:33:33Z</dcterms:created>
  <dcterms:modified xsi:type="dcterms:W3CDTF">2023-12-22T07:33:24Z</dcterms:modified>
</cp:coreProperties>
</file>